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8" r:id="rId2"/>
    <p:sldId id="257" r:id="rId3"/>
    <p:sldId id="261" r:id="rId4"/>
    <p:sldId id="268" r:id="rId5"/>
    <p:sldId id="265" r:id="rId6"/>
    <p:sldId id="264" r:id="rId7"/>
    <p:sldId id="263" r:id="rId8"/>
    <p:sldId id="262" r:id="rId9"/>
    <p:sldId id="271" r:id="rId10"/>
    <p:sldId id="270" r:id="rId11"/>
    <p:sldId id="256" r:id="rId12"/>
    <p:sldId id="276" r:id="rId13"/>
    <p:sldId id="266" r:id="rId14"/>
    <p:sldId id="260" r:id="rId15"/>
    <p:sldId id="269" r:id="rId16"/>
    <p:sldId id="272" r:id="rId17"/>
    <p:sldId id="273" r:id="rId18"/>
    <p:sldId id="267" r:id="rId19"/>
    <p:sldId id="275" r:id="rId20"/>
    <p:sldId id="274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20" d="100"/>
          <a:sy n="120" d="100"/>
        </p:scale>
        <p:origin x="-672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4E5DB-D088-0D46-9E20-BF9CA14EC93C}" type="datetimeFigureOut">
              <a:rPr lang="en-US" smtClean="0"/>
              <a:t>8/17/14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DBF33-CC3B-1D45-AD51-7B6304684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826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My first graphics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DBF33-CC3B-1D45-AD51-7B6304684C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69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DBF33-CC3B-1D45-AD51-7B6304684C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28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DBF33-CC3B-1D45-AD51-7B6304684C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3305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DBF33-CC3B-1D45-AD51-7B6304684C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878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Devi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2DBF33-CC3B-1D45-AD51-7B6304684CD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29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58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852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048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313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38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657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2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37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53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26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256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8440B1-2725-B748-83C0-511799B15A0B}" type="datetimeFigureOut">
              <a:rPr lang="en-US" smtClean="0"/>
              <a:t>8/17/14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C1184-6EBC-CE4C-BC87-69A911D8A7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854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miyu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665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Screen Shot 2014-05-29 at 11.50.5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6"/>
          <a:stretch/>
        </p:blipFill>
        <p:spPr>
          <a:xfrm>
            <a:off x="0" y="666750"/>
            <a:ext cx="9144000" cy="587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95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988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madu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511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0"/>
    </mc:Choice>
    <mc:Fallback xmlns="">
      <p:transition xmlns:p14="http://schemas.microsoft.com/office/powerpoint/2010/main" spd="slow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famil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932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 descr="dev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trai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29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train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50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RR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89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chai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925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l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58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 descr="amiyu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91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10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ark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63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tharka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9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01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gunduw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asee 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245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ASE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880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Screen Shot 2014-08-07 at 10.22.15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1" t="3159" r="3084" b="4279"/>
          <a:stretch/>
        </p:blipFill>
        <p:spPr>
          <a:xfrm>
            <a:off x="0" y="-31749"/>
            <a:ext cx="9144000" cy="722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3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xmlns:p14="http://schemas.microsoft.com/office/powerpoint/2010/main" spd="slow" advClick="0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</TotalTime>
  <Words>9</Words>
  <Application>Microsoft Macintosh PowerPoint</Application>
  <PresentationFormat>On-screen Show (4:3)</PresentationFormat>
  <Paragraphs>7</Paragraphs>
  <Slides>20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>Pathum Egodawatta</dc:creator>
  <cp:lastModifiedBy>Pathum Egodawatta</cp:lastModifiedBy>
  <cp:revision>40</cp:revision>
  <dcterms:created xsi:type="dcterms:W3CDTF">2014-08-03T05:32:10Z</dcterms:created>
  <dcterms:modified xsi:type="dcterms:W3CDTF">2014-08-17T11:19:00Z</dcterms:modified>
</cp:coreProperties>
</file>

<file path=docProps/thumbnail.jpeg>
</file>